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8" r:id="rId2"/>
    <p:sldId id="279" r:id="rId3"/>
    <p:sldId id="256" r:id="rId4"/>
    <p:sldId id="257" r:id="rId5"/>
    <p:sldId id="258" r:id="rId6"/>
    <p:sldId id="280" r:id="rId7"/>
    <p:sldId id="281" r:id="rId8"/>
    <p:sldId id="259" r:id="rId9"/>
    <p:sldId id="260" r:id="rId10"/>
    <p:sldId id="282" r:id="rId11"/>
    <p:sldId id="283" r:id="rId12"/>
    <p:sldId id="261" r:id="rId13"/>
    <p:sldId id="262" r:id="rId14"/>
    <p:sldId id="284" r:id="rId15"/>
    <p:sldId id="285" r:id="rId16"/>
    <p:sldId id="263" r:id="rId17"/>
    <p:sldId id="264" r:id="rId18"/>
    <p:sldId id="286" r:id="rId19"/>
    <p:sldId id="287" r:id="rId20"/>
    <p:sldId id="26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1D870-9632-4FA4-836C-6D9B24161FB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D65D4-326A-43D6-821C-B07A9B7B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2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30A7D70-62BB-4193-A4D5-BE43E969CA9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3B49120-2FEC-41C0-9E60-C641BB53A83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mp"/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mp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mp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mp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359694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 smtClean="0">
                <a:solidFill>
                  <a:srgbClr val="0000FF"/>
                </a:solidFill>
              </a:rPr>
              <a:t>Tự</a:t>
            </a:r>
            <a:r>
              <a:rPr lang="en-US" sz="5400" dirty="0" smtClean="0">
                <a:solidFill>
                  <a:srgbClr val="0000FF"/>
                </a:solidFill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</a:rPr>
              <a:t>nhiên</a:t>
            </a:r>
            <a:r>
              <a:rPr lang="en-US" sz="5400" dirty="0" smtClean="0">
                <a:solidFill>
                  <a:srgbClr val="0000FF"/>
                </a:solidFill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</a:rPr>
              <a:t>và</a:t>
            </a:r>
            <a:r>
              <a:rPr lang="en-US" sz="5400" dirty="0" smtClean="0">
                <a:solidFill>
                  <a:srgbClr val="0000FF"/>
                </a:solidFill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</a:rPr>
              <a:t>xã</a:t>
            </a:r>
            <a:r>
              <a:rPr lang="en-US" sz="5400" dirty="0" smtClean="0">
                <a:solidFill>
                  <a:srgbClr val="0000FF"/>
                </a:solidFill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30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381000" y="2133600"/>
            <a:ext cx="8382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7: </a:t>
            </a:r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Cùng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khám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phá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trường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học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84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3716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71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4478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31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838200" y="914400"/>
            <a:ext cx="7543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125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3939"/>
          <a:stretch/>
        </p:blipFill>
        <p:spPr>
          <a:xfrm>
            <a:off x="990600" y="685800"/>
            <a:ext cx="7363692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990600" y="685800"/>
            <a:ext cx="7363692" cy="525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47677" r="12284" b="10909"/>
          <a:stretch/>
        </p:blipFill>
        <p:spPr>
          <a:xfrm>
            <a:off x="990600" y="685800"/>
            <a:ext cx="736369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180237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295400"/>
            <a:ext cx="838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471377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13940" r="8990" b="14545"/>
          <a:stretch/>
        </p:blipFill>
        <p:spPr>
          <a:xfrm>
            <a:off x="762000" y="457200"/>
            <a:ext cx="7391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63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t="13333" r="9560" b="45657"/>
          <a:stretch/>
        </p:blipFill>
        <p:spPr>
          <a:xfrm>
            <a:off x="990600" y="708444"/>
            <a:ext cx="7239000" cy="5158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55556" r="41190" b="13939"/>
          <a:stretch/>
        </p:blipFill>
        <p:spPr>
          <a:xfrm>
            <a:off x="990601" y="708444"/>
            <a:ext cx="7239000" cy="5158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7" t="58788" r="9256" b="13939"/>
          <a:stretch/>
        </p:blipFill>
        <p:spPr>
          <a:xfrm>
            <a:off x="990601" y="708443"/>
            <a:ext cx="7238999" cy="5158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8485" r="14401" b="59192"/>
          <a:stretch/>
        </p:blipFill>
        <p:spPr>
          <a:xfrm>
            <a:off x="990602" y="708444"/>
            <a:ext cx="7238998" cy="51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32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447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0" b="48081"/>
          <a:stretch/>
        </p:blipFill>
        <p:spPr>
          <a:xfrm>
            <a:off x="571500" y="2743200"/>
            <a:ext cx="8077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1430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51515" r="10129" b="42828"/>
          <a:stretch/>
        </p:blipFill>
        <p:spPr>
          <a:xfrm>
            <a:off x="990600" y="1981200"/>
            <a:ext cx="6705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95400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6"/>
          <a:stretch/>
        </p:blipFill>
        <p:spPr>
          <a:xfrm>
            <a:off x="914400" y="990600"/>
            <a:ext cx="7315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761999"/>
            <a:ext cx="8305800" cy="5334001"/>
            <a:chOff x="1219200" y="761999"/>
            <a:chExt cx="7543800" cy="41979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788"/>
            <a:stretch/>
          </p:blipFill>
          <p:spPr>
            <a:xfrm>
              <a:off x="1219200" y="761999"/>
              <a:ext cx="3429000" cy="419792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04"/>
            <a:stretch/>
          </p:blipFill>
          <p:spPr>
            <a:xfrm>
              <a:off x="4648200" y="762000"/>
              <a:ext cx="4114800" cy="4087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329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199" y="381000"/>
            <a:ext cx="9067802" cy="4516330"/>
            <a:chOff x="913919" y="2729345"/>
            <a:chExt cx="5887200" cy="12780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0" t="67273" r="4434" b="13535"/>
            <a:stretch/>
          </p:blipFill>
          <p:spPr>
            <a:xfrm>
              <a:off x="913919" y="2788227"/>
              <a:ext cx="2968336" cy="12192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8" t="66464" r="29117" b="14041"/>
            <a:stretch/>
          </p:blipFill>
          <p:spPr>
            <a:xfrm>
              <a:off x="3882256" y="2729345"/>
              <a:ext cx="2918863" cy="1250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5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67879" r="70220" b="13940"/>
          <a:stretch/>
        </p:blipFill>
        <p:spPr>
          <a:xfrm>
            <a:off x="1066800" y="685800"/>
            <a:ext cx="6989618" cy="510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4" t="67272" r="47722" b="13738"/>
          <a:stretch/>
        </p:blipFill>
        <p:spPr>
          <a:xfrm>
            <a:off x="1066800" y="685800"/>
            <a:ext cx="6989618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4" t="67879" r="26647" b="13536"/>
          <a:stretch/>
        </p:blipFill>
        <p:spPr>
          <a:xfrm>
            <a:off x="1066800" y="685800"/>
            <a:ext cx="6989618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3" t="68485" r="5003" b="13535"/>
          <a:stretch/>
        </p:blipFill>
        <p:spPr>
          <a:xfrm>
            <a:off x="1066800" y="685800"/>
            <a:ext cx="6989618" cy="5105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66869" r="72215" b="13737"/>
          <a:stretch/>
        </p:blipFill>
        <p:spPr>
          <a:xfrm>
            <a:off x="1066800" y="685800"/>
            <a:ext cx="6989618" cy="510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2" t="66666" r="50855" b="13132"/>
          <a:stretch/>
        </p:blipFill>
        <p:spPr>
          <a:xfrm>
            <a:off x="1066800" y="685800"/>
            <a:ext cx="6989618" cy="5105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677" r="30473" b="13939"/>
          <a:stretch/>
        </p:blipFill>
        <p:spPr>
          <a:xfrm>
            <a:off x="1066800" y="685799"/>
            <a:ext cx="6989618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90600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hành: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68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3716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4747" r="10129" b="17172"/>
          <a:stretch/>
        </p:blipFill>
        <p:spPr>
          <a:xfrm>
            <a:off x="457200" y="533400"/>
            <a:ext cx="82296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7576" r="50854" b="53939"/>
          <a:stretch/>
        </p:blipFill>
        <p:spPr>
          <a:xfrm>
            <a:off x="935181" y="914400"/>
            <a:ext cx="7142019" cy="493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4" t="14546" r="9559" b="54141"/>
          <a:stretch/>
        </p:blipFill>
        <p:spPr>
          <a:xfrm>
            <a:off x="935181" y="914400"/>
            <a:ext cx="7142019" cy="4932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50000" r="10718" b="16970"/>
          <a:stretch/>
        </p:blipFill>
        <p:spPr>
          <a:xfrm>
            <a:off x="935181" y="914400"/>
            <a:ext cx="7142019" cy="49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4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211</TotalTime>
  <Words>221</Words>
  <Application>Microsoft Office PowerPoint</Application>
  <PresentationFormat>On-screen Show (4:3)</PresentationFormat>
  <Paragraphs>21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ThienIT</cp:lastModifiedBy>
  <cp:revision>34</cp:revision>
  <dcterms:created xsi:type="dcterms:W3CDTF">2020-08-17T08:58:29Z</dcterms:created>
  <dcterms:modified xsi:type="dcterms:W3CDTF">2020-08-21T14:27:55Z</dcterms:modified>
</cp:coreProperties>
</file>